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47" r:id="rId6"/>
  </p:sldIdLst>
  <p:sldSz cx="42808525" cy="30279975"/>
  <p:notesSz cx="6858000" cy="9144000"/>
  <p:embeddedFontLst>
    <p:embeddedFont>
      <p:font typeface="Abadi" panose="020B06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Segoe Print" panose="02000600000000000000" pitchFamily="2" charset="0"/>
      <p:regular r:id="rId19"/>
      <p:bold r:id="rId20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DF1"/>
    <a:srgbClr val="00B06E"/>
    <a:srgbClr val="FFFFFF"/>
    <a:srgbClr val="00CC9B"/>
    <a:srgbClr val="00866E"/>
    <a:srgbClr val="DDDDDD"/>
    <a:srgbClr val="CBCB00"/>
    <a:srgbClr val="2C3E50"/>
    <a:srgbClr val="27509B"/>
    <a:srgbClr val="72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FC049-FFDA-44AE-A8BA-5272EA01C30B}" v="2" dt="2020-10-21T07:48:59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 autoAdjust="0"/>
    <p:restoredTop sz="95706" autoAdjust="0"/>
  </p:normalViewPr>
  <p:slideViewPr>
    <p:cSldViewPr>
      <p:cViewPr varScale="1">
        <p:scale>
          <a:sx n="26" d="100"/>
          <a:sy n="26" d="100"/>
        </p:scale>
        <p:origin x="231" y="54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Image 2">
            <a:extLst>
              <a:ext uri="{FF2B5EF4-FFF2-40B4-BE49-F238E27FC236}">
                <a16:creationId xmlns:a16="http://schemas.microsoft.com/office/drawing/2014/main" id="{A862A326-BD27-4597-A93E-BD521C92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4988" y="1190625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1114334C-C83F-4DEA-B30E-3CEBF4A74B02}"/>
              </a:ext>
            </a:extLst>
          </p:cNvPr>
          <p:cNvSpPr/>
          <p:nvPr/>
        </p:nvSpPr>
        <p:spPr>
          <a:xfrm>
            <a:off x="21077238" y="24711025"/>
            <a:ext cx="10434637" cy="1712913"/>
          </a:xfrm>
          <a:prstGeom prst="roundRect">
            <a:avLst>
              <a:gd name="adj" fmla="val 14157"/>
            </a:avLst>
          </a:prstGeom>
          <a:solidFill>
            <a:schemeClr val="accent3">
              <a:lumMod val="20000"/>
              <a:lumOff val="80000"/>
            </a:schemeClr>
          </a:solidFill>
          <a:ln w="539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4D448AE-7E42-468B-8A95-8D3D1EAE7837}"/>
              </a:ext>
            </a:extLst>
          </p:cNvPr>
          <p:cNvSpPr/>
          <p:nvPr/>
        </p:nvSpPr>
        <p:spPr>
          <a:xfrm>
            <a:off x="13231813" y="9526588"/>
            <a:ext cx="17897475" cy="11155362"/>
          </a:xfrm>
          <a:prstGeom prst="rightArrow">
            <a:avLst>
              <a:gd name="adj1" fmla="val 100000"/>
              <a:gd name="adj2" fmla="val 500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34" name="Organigramme : Décision 33">
            <a:extLst>
              <a:ext uri="{FF2B5EF4-FFF2-40B4-BE49-F238E27FC236}">
                <a16:creationId xmlns:a16="http://schemas.microsoft.com/office/drawing/2014/main" id="{52DE3AFB-F418-46B1-B0BE-12936DC75EEB}"/>
              </a:ext>
            </a:extLst>
          </p:cNvPr>
          <p:cNvSpPr/>
          <p:nvPr/>
        </p:nvSpPr>
        <p:spPr>
          <a:xfrm>
            <a:off x="6232525" y="3170238"/>
            <a:ext cx="23931563" cy="23933150"/>
          </a:xfrm>
          <a:prstGeom prst="flowChartDecision">
            <a:avLst/>
          </a:prstGeom>
          <a:solidFill>
            <a:srgbClr val="00B0F0">
              <a:alpha val="81000"/>
            </a:srgbClr>
          </a:solidFill>
          <a:ln w="254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618" dirty="0"/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32E035C2-F9B4-4A8E-A38D-EADFFD6BE3E6}"/>
              </a:ext>
            </a:extLst>
          </p:cNvPr>
          <p:cNvSpPr/>
          <p:nvPr/>
        </p:nvSpPr>
        <p:spPr>
          <a:xfrm>
            <a:off x="12133263" y="3205163"/>
            <a:ext cx="12050712" cy="6302375"/>
          </a:xfrm>
          <a:prstGeom prst="triangl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pic>
        <p:nvPicPr>
          <p:cNvPr id="18441" name="Image 13">
            <a:extLst>
              <a:ext uri="{FF2B5EF4-FFF2-40B4-BE49-F238E27FC236}">
                <a16:creationId xmlns:a16="http://schemas.microsoft.com/office/drawing/2014/main" id="{6A4495E4-5BE7-4BB3-9A23-973C4F80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6838" y="5849938"/>
            <a:ext cx="2519362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Image 14">
            <a:extLst>
              <a:ext uri="{FF2B5EF4-FFF2-40B4-BE49-F238E27FC236}">
                <a16:creationId xmlns:a16="http://schemas.microsoft.com/office/drawing/2014/main" id="{48BDB1A8-1B93-4328-A7DE-44E89E54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2438" y="5703888"/>
            <a:ext cx="251936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59216888-A595-4324-BD2D-847BBBC63D1A}"/>
              </a:ext>
            </a:extLst>
          </p:cNvPr>
          <p:cNvSpPr txBox="1"/>
          <p:nvPr/>
        </p:nvSpPr>
        <p:spPr>
          <a:xfrm>
            <a:off x="15316200" y="8597900"/>
            <a:ext cx="5089525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MEETING LEADER(s)</a:t>
            </a:r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AA727481-9884-40FE-A127-8A57B1139DFA}"/>
              </a:ext>
            </a:extLst>
          </p:cNvPr>
          <p:cNvSpPr/>
          <p:nvPr/>
        </p:nvSpPr>
        <p:spPr>
          <a:xfrm rot="10800000">
            <a:off x="11764963" y="20635913"/>
            <a:ext cx="12844462" cy="6548437"/>
          </a:xfrm>
          <a:prstGeom prst="triangle">
            <a:avLst>
              <a:gd name="adj" fmla="val 5000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A06556-F1AD-4C8C-9DF8-F3BC5D1E4C7F}"/>
              </a:ext>
            </a:extLst>
          </p:cNvPr>
          <p:cNvSpPr txBox="1"/>
          <p:nvPr/>
        </p:nvSpPr>
        <p:spPr>
          <a:xfrm>
            <a:off x="16456025" y="20494625"/>
            <a:ext cx="2397125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GUEST(s)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B6EF7F1-E55C-42D8-BDEF-26835374A78E}"/>
              </a:ext>
            </a:extLst>
          </p:cNvPr>
          <p:cNvSpPr txBox="1"/>
          <p:nvPr/>
        </p:nvSpPr>
        <p:spPr>
          <a:xfrm>
            <a:off x="2865920" y="346086"/>
            <a:ext cx="12496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solidFill>
                  <a:schemeClr val="accent3"/>
                </a:solidFill>
                <a:latin typeface="Gotham Rounded Bold" pitchFamily="50" charset="0"/>
                <a:cs typeface="Aharoni" panose="02010803020104030203" pitchFamily="2" charset="-79"/>
              </a:rPr>
              <a:t>PEER REVIEW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1B890C0-D2A1-4420-9372-69BE2CD76194}"/>
              </a:ext>
            </a:extLst>
          </p:cNvPr>
          <p:cNvSpPr txBox="1"/>
          <p:nvPr/>
        </p:nvSpPr>
        <p:spPr>
          <a:xfrm>
            <a:off x="16975138" y="25385713"/>
            <a:ext cx="1577975" cy="1100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</a:t>
            </a:r>
          </a:p>
        </p:txBody>
      </p:sp>
      <p:pic>
        <p:nvPicPr>
          <p:cNvPr id="18448" name="Image 75">
            <a:extLst>
              <a:ext uri="{FF2B5EF4-FFF2-40B4-BE49-F238E27FC236}">
                <a16:creationId xmlns:a16="http://schemas.microsoft.com/office/drawing/2014/main" id="{3AC2FFD3-A13B-4DDA-9731-75B1F58AE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76513" y="22063075"/>
            <a:ext cx="1836737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Image 76">
            <a:extLst>
              <a:ext uri="{FF2B5EF4-FFF2-40B4-BE49-F238E27FC236}">
                <a16:creationId xmlns:a16="http://schemas.microsoft.com/office/drawing/2014/main" id="{E256A80D-1AE5-4D71-A292-74FCD321D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9963" y="22061488"/>
            <a:ext cx="1789112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Image 77">
            <a:extLst>
              <a:ext uri="{FF2B5EF4-FFF2-40B4-BE49-F238E27FC236}">
                <a16:creationId xmlns:a16="http://schemas.microsoft.com/office/drawing/2014/main" id="{8DC62AED-AD66-4014-AA3D-CA46BA68E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32625" y="22063075"/>
            <a:ext cx="1851025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38F97930-D2EA-44C4-ADFC-9F8CFCA3513B}"/>
              </a:ext>
            </a:extLst>
          </p:cNvPr>
          <p:cNvSpPr txBox="1"/>
          <p:nvPr/>
        </p:nvSpPr>
        <p:spPr>
          <a:xfrm>
            <a:off x="19140488" y="21215350"/>
            <a:ext cx="2101850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4E7191E-C649-4778-8067-3A7A923D0C1A}"/>
              </a:ext>
            </a:extLst>
          </p:cNvPr>
          <p:cNvSpPr txBox="1"/>
          <p:nvPr/>
        </p:nvSpPr>
        <p:spPr>
          <a:xfrm>
            <a:off x="1135063" y="23099713"/>
            <a:ext cx="8353425" cy="739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WAY OF WORKING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B3AECFCC-093E-481E-8CCD-B9FE2086994F}"/>
              </a:ext>
            </a:extLst>
          </p:cNvPr>
          <p:cNvSpPr txBox="1"/>
          <p:nvPr/>
        </p:nvSpPr>
        <p:spPr>
          <a:xfrm>
            <a:off x="34189195" y="9823817"/>
            <a:ext cx="6258445" cy="74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OUTCOMES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D0209FC5-A7C7-49FD-84A4-A1F821BB4469}"/>
              </a:ext>
            </a:extLst>
          </p:cNvPr>
          <p:cNvSpPr txBox="1"/>
          <p:nvPr/>
        </p:nvSpPr>
        <p:spPr>
          <a:xfrm>
            <a:off x="24468138" y="24033163"/>
            <a:ext cx="2406650" cy="741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TOOLSET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0AB03DD-C885-4593-966F-A3BD459BE670}"/>
              </a:ext>
            </a:extLst>
          </p:cNvPr>
          <p:cNvSpPr/>
          <p:nvPr/>
        </p:nvSpPr>
        <p:spPr>
          <a:xfrm>
            <a:off x="22266275" y="24730075"/>
            <a:ext cx="9434513" cy="81280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Peer review templates</a:t>
            </a: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04" name="Freeform 7">
            <a:extLst>
              <a:ext uri="{FF2B5EF4-FFF2-40B4-BE49-F238E27FC236}">
                <a16:creationId xmlns:a16="http://schemas.microsoft.com/office/drawing/2014/main" id="{EAEA3BCD-41B3-440F-B66B-0828B9736739}"/>
              </a:ext>
            </a:extLst>
          </p:cNvPr>
          <p:cNvSpPr>
            <a:spLocks/>
          </p:cNvSpPr>
          <p:nvPr/>
        </p:nvSpPr>
        <p:spPr bwMode="gray">
          <a:xfrm rot="1776085">
            <a:off x="6824663" y="12380913"/>
            <a:ext cx="2716212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205" name="ZoneTexte 204">
            <a:extLst>
              <a:ext uri="{FF2B5EF4-FFF2-40B4-BE49-F238E27FC236}">
                <a16:creationId xmlns:a16="http://schemas.microsoft.com/office/drawing/2014/main" id="{3548492E-FFBE-455B-AC13-641F617B0048}"/>
              </a:ext>
            </a:extLst>
          </p:cNvPr>
          <p:cNvSpPr txBox="1"/>
          <p:nvPr/>
        </p:nvSpPr>
        <p:spPr>
          <a:xfrm>
            <a:off x="1187450" y="12677775"/>
            <a:ext cx="4895850" cy="1822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NEW ARCHITECTURE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ISSUES</a:t>
            </a: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5DEE75E3-707C-4325-A0E2-6440167F2658}"/>
              </a:ext>
            </a:extLst>
          </p:cNvPr>
          <p:cNvSpPr txBox="1"/>
          <p:nvPr/>
        </p:nvSpPr>
        <p:spPr>
          <a:xfrm>
            <a:off x="1077913" y="17570450"/>
            <a:ext cx="4132262" cy="1244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ARCHITECTURE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WORKS</a:t>
            </a:r>
          </a:p>
        </p:txBody>
      </p:sp>
      <p:sp>
        <p:nvSpPr>
          <p:cNvPr id="207" name="Freeform 7">
            <a:extLst>
              <a:ext uri="{FF2B5EF4-FFF2-40B4-BE49-F238E27FC236}">
                <a16:creationId xmlns:a16="http://schemas.microsoft.com/office/drawing/2014/main" id="{6DFF8765-764A-4715-AA10-48453672425F}"/>
              </a:ext>
            </a:extLst>
          </p:cNvPr>
          <p:cNvSpPr>
            <a:spLocks/>
          </p:cNvSpPr>
          <p:nvPr/>
        </p:nvSpPr>
        <p:spPr bwMode="gray">
          <a:xfrm rot="19730813" flipV="1">
            <a:off x="6386513" y="17399000"/>
            <a:ext cx="2930525" cy="1563688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pic>
        <p:nvPicPr>
          <p:cNvPr id="18460" name="Image 208">
            <a:extLst>
              <a:ext uri="{FF2B5EF4-FFF2-40B4-BE49-F238E27FC236}">
                <a16:creationId xmlns:a16="http://schemas.microsoft.com/office/drawing/2014/main" id="{D83D5CD5-7112-4AAE-AE36-C942FA95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2006" y="-26150"/>
            <a:ext cx="2519362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Organigramme : Décision 56">
            <a:extLst>
              <a:ext uri="{FF2B5EF4-FFF2-40B4-BE49-F238E27FC236}">
                <a16:creationId xmlns:a16="http://schemas.microsoft.com/office/drawing/2014/main" id="{C93DF7A0-E382-4714-8182-77F351D9FF04}"/>
              </a:ext>
            </a:extLst>
          </p:cNvPr>
          <p:cNvSpPr/>
          <p:nvPr/>
        </p:nvSpPr>
        <p:spPr>
          <a:xfrm>
            <a:off x="912813" y="373063"/>
            <a:ext cx="1439862" cy="1439862"/>
          </a:xfrm>
          <a:prstGeom prst="flowChartDecision">
            <a:avLst/>
          </a:prstGeom>
          <a:solidFill>
            <a:srgbClr val="2EBDF1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600" dirty="0"/>
          </a:p>
        </p:txBody>
      </p:sp>
      <p:grpSp>
        <p:nvGrpSpPr>
          <p:cNvPr id="18469" name="Groupe 57">
            <a:extLst>
              <a:ext uri="{FF2B5EF4-FFF2-40B4-BE49-F238E27FC236}">
                <a16:creationId xmlns:a16="http://schemas.microsoft.com/office/drawing/2014/main" id="{305BAF5E-681A-4378-A76C-274C733CEFED}"/>
              </a:ext>
            </a:extLst>
          </p:cNvPr>
          <p:cNvGrpSpPr>
            <a:grpSpLocks/>
          </p:cNvGrpSpPr>
          <p:nvPr/>
        </p:nvGrpSpPr>
        <p:grpSpPr bwMode="auto">
          <a:xfrm>
            <a:off x="16546513" y="12580938"/>
            <a:ext cx="2554287" cy="2276475"/>
            <a:chOff x="6162872" y="1205666"/>
            <a:chExt cx="653239" cy="560864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AEC43EE7-07AF-4F65-8584-43EEC91E658F}"/>
                </a:ext>
              </a:extLst>
            </p:cNvPr>
            <p:cNvSpPr/>
            <p:nvPr/>
          </p:nvSpPr>
          <p:spPr bwMode="auto">
            <a:xfrm>
              <a:off x="6162872" y="1302667"/>
              <a:ext cx="653239" cy="463863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0" name="_effect" descr="C:\Users\marc.h\Desktop\Schatten-TEST.png">
              <a:extLst>
                <a:ext uri="{FF2B5EF4-FFF2-40B4-BE49-F238E27FC236}">
                  <a16:creationId xmlns:a16="http://schemas.microsoft.com/office/drawing/2014/main" id="{549A79E5-FCA1-4BD3-9310-BCB694A57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835" y="1516996"/>
              <a:ext cx="441312" cy="66490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1" name="Gruppieren 96">
              <a:extLst>
                <a:ext uri="{FF2B5EF4-FFF2-40B4-BE49-F238E27FC236}">
                  <a16:creationId xmlns:a16="http://schemas.microsoft.com/office/drawing/2014/main" id="{501A2069-9C59-4F1E-AF8E-1974338060FC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09" name="Freeform 156">
                <a:extLst>
                  <a:ext uri="{FF2B5EF4-FFF2-40B4-BE49-F238E27FC236}">
                    <a16:creationId xmlns:a16="http://schemas.microsoft.com/office/drawing/2014/main" id="{EFBADB89-C6D3-480C-98A9-AD1909046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 159">
                <a:extLst>
                  <a:ext uri="{FF2B5EF4-FFF2-40B4-BE49-F238E27FC236}">
                    <a16:creationId xmlns:a16="http://schemas.microsoft.com/office/drawing/2014/main" id="{459D33E3-61AA-44A4-9F9F-5338E2AAD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Freeform 160">
                <a:extLst>
                  <a:ext uri="{FF2B5EF4-FFF2-40B4-BE49-F238E27FC236}">
                    <a16:creationId xmlns:a16="http://schemas.microsoft.com/office/drawing/2014/main" id="{C7288F37-A0A2-4AF0-B8E4-E5870A614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179">
                <a:extLst>
                  <a:ext uri="{FF2B5EF4-FFF2-40B4-BE49-F238E27FC236}">
                    <a16:creationId xmlns:a16="http://schemas.microsoft.com/office/drawing/2014/main" id="{99594E26-6041-4F5F-B4F2-1C67CFB5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 180">
                <a:extLst>
                  <a:ext uri="{FF2B5EF4-FFF2-40B4-BE49-F238E27FC236}">
                    <a16:creationId xmlns:a16="http://schemas.microsoft.com/office/drawing/2014/main" id="{4CECB775-6B10-4414-AB3C-6DD4640E4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 181">
                <a:extLst>
                  <a:ext uri="{FF2B5EF4-FFF2-40B4-BE49-F238E27FC236}">
                    <a16:creationId xmlns:a16="http://schemas.microsoft.com/office/drawing/2014/main" id="{3D92C9FC-B4AA-492A-92A5-86C8A123A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 182">
                <a:extLst>
                  <a:ext uri="{FF2B5EF4-FFF2-40B4-BE49-F238E27FC236}">
                    <a16:creationId xmlns:a16="http://schemas.microsoft.com/office/drawing/2014/main" id="{5FA10D8E-F944-4BA6-A4EC-A5D86A007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 183">
                <a:extLst>
                  <a:ext uri="{FF2B5EF4-FFF2-40B4-BE49-F238E27FC236}">
                    <a16:creationId xmlns:a16="http://schemas.microsoft.com/office/drawing/2014/main" id="{08B2F60B-501A-4066-B260-D58F92C8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 184">
                <a:extLst>
                  <a:ext uri="{FF2B5EF4-FFF2-40B4-BE49-F238E27FC236}">
                    <a16:creationId xmlns:a16="http://schemas.microsoft.com/office/drawing/2014/main" id="{FDDCFC56-0DEE-4C1D-A491-C5689FFF6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185">
                <a:extLst>
                  <a:ext uri="{FF2B5EF4-FFF2-40B4-BE49-F238E27FC236}">
                    <a16:creationId xmlns:a16="http://schemas.microsoft.com/office/drawing/2014/main" id="{5E2FAF1A-0894-46AF-8F6D-435D06939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Freeform 186">
                <a:extLst>
                  <a:ext uri="{FF2B5EF4-FFF2-40B4-BE49-F238E27FC236}">
                    <a16:creationId xmlns:a16="http://schemas.microsoft.com/office/drawing/2014/main" id="{98C9710A-7D0E-4B35-9921-796E06B86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Freeform 187">
                <a:extLst>
                  <a:ext uri="{FF2B5EF4-FFF2-40B4-BE49-F238E27FC236}">
                    <a16:creationId xmlns:a16="http://schemas.microsoft.com/office/drawing/2014/main" id="{DDB0B6DE-FC30-40BE-A717-E784337BF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Freeform 157">
                <a:extLst>
                  <a:ext uri="{FF2B5EF4-FFF2-40B4-BE49-F238E27FC236}">
                    <a16:creationId xmlns:a16="http://schemas.microsoft.com/office/drawing/2014/main" id="{64D75776-4205-4593-886D-857E6446A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Freeform 158">
                <a:extLst>
                  <a:ext uri="{FF2B5EF4-FFF2-40B4-BE49-F238E27FC236}">
                    <a16:creationId xmlns:a16="http://schemas.microsoft.com/office/drawing/2014/main" id="{E2495058-AD3B-4688-A696-FADE44C2B4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 161">
                <a:extLst>
                  <a:ext uri="{FF2B5EF4-FFF2-40B4-BE49-F238E27FC236}">
                    <a16:creationId xmlns:a16="http://schemas.microsoft.com/office/drawing/2014/main" id="{20D16FB9-B2E9-4D97-8656-B30AC9973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 162">
                <a:extLst>
                  <a:ext uri="{FF2B5EF4-FFF2-40B4-BE49-F238E27FC236}">
                    <a16:creationId xmlns:a16="http://schemas.microsoft.com/office/drawing/2014/main" id="{0BA8346A-7AD7-43A2-8230-3DEC9AF248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 163">
                <a:extLst>
                  <a:ext uri="{FF2B5EF4-FFF2-40B4-BE49-F238E27FC236}">
                    <a16:creationId xmlns:a16="http://schemas.microsoft.com/office/drawing/2014/main" id="{3296922E-8A5B-4AA7-AEB6-00708E3C1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 164">
                <a:extLst>
                  <a:ext uri="{FF2B5EF4-FFF2-40B4-BE49-F238E27FC236}">
                    <a16:creationId xmlns:a16="http://schemas.microsoft.com/office/drawing/2014/main" id="{679CE5E2-36F8-4EC2-9284-752CB3201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 165">
                <a:extLst>
                  <a:ext uri="{FF2B5EF4-FFF2-40B4-BE49-F238E27FC236}">
                    <a16:creationId xmlns:a16="http://schemas.microsoft.com/office/drawing/2014/main" id="{08332377-5B82-48A0-8531-B65BEBA09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Freeform 166">
                <a:extLst>
                  <a:ext uri="{FF2B5EF4-FFF2-40B4-BE49-F238E27FC236}">
                    <a16:creationId xmlns:a16="http://schemas.microsoft.com/office/drawing/2014/main" id="{9245D3C1-4B15-4D72-9D06-3214AD27C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Freeform 167">
                <a:extLst>
                  <a:ext uri="{FF2B5EF4-FFF2-40B4-BE49-F238E27FC236}">
                    <a16:creationId xmlns:a16="http://schemas.microsoft.com/office/drawing/2014/main" id="{A095CE5A-78FD-4559-9323-D32729FC3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 168">
                <a:extLst>
                  <a:ext uri="{FF2B5EF4-FFF2-40B4-BE49-F238E27FC236}">
                    <a16:creationId xmlns:a16="http://schemas.microsoft.com/office/drawing/2014/main" id="{B8DF166F-971A-4255-B5F3-6195D8FD6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Freeform 169">
                <a:extLst>
                  <a:ext uri="{FF2B5EF4-FFF2-40B4-BE49-F238E27FC236}">
                    <a16:creationId xmlns:a16="http://schemas.microsoft.com/office/drawing/2014/main" id="{EC92B9F4-CD76-4C5F-83D5-40F59978E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 170">
                <a:extLst>
                  <a:ext uri="{FF2B5EF4-FFF2-40B4-BE49-F238E27FC236}">
                    <a16:creationId xmlns:a16="http://schemas.microsoft.com/office/drawing/2014/main" id="{A70FEFCD-D3F7-43BF-B6B6-613ADE71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Freeform 171">
                <a:extLst>
                  <a:ext uri="{FF2B5EF4-FFF2-40B4-BE49-F238E27FC236}">
                    <a16:creationId xmlns:a16="http://schemas.microsoft.com/office/drawing/2014/main" id="{DCA82A22-D183-48D5-9AB8-AFB2D6965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Freeform 172">
                <a:extLst>
                  <a:ext uri="{FF2B5EF4-FFF2-40B4-BE49-F238E27FC236}">
                    <a16:creationId xmlns:a16="http://schemas.microsoft.com/office/drawing/2014/main" id="{8D231E66-6601-4951-8898-CE9279448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Freeform 173">
                <a:extLst>
                  <a:ext uri="{FF2B5EF4-FFF2-40B4-BE49-F238E27FC236}">
                    <a16:creationId xmlns:a16="http://schemas.microsoft.com/office/drawing/2014/main" id="{A2AE7BBD-E3E9-4B5F-AB3F-8D573F58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Freeform 174">
                <a:extLst>
                  <a:ext uri="{FF2B5EF4-FFF2-40B4-BE49-F238E27FC236}">
                    <a16:creationId xmlns:a16="http://schemas.microsoft.com/office/drawing/2014/main" id="{C7FE6E22-C47F-4E97-9B77-B64DA76ED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75">
                <a:extLst>
                  <a:ext uri="{FF2B5EF4-FFF2-40B4-BE49-F238E27FC236}">
                    <a16:creationId xmlns:a16="http://schemas.microsoft.com/office/drawing/2014/main" id="{6AB23C80-07DD-4E6A-AE4E-6E2F63E12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76">
                <a:extLst>
                  <a:ext uri="{FF2B5EF4-FFF2-40B4-BE49-F238E27FC236}">
                    <a16:creationId xmlns:a16="http://schemas.microsoft.com/office/drawing/2014/main" id="{0FF296D0-5649-42A4-A441-9002BF3E3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77">
                <a:extLst>
                  <a:ext uri="{FF2B5EF4-FFF2-40B4-BE49-F238E27FC236}">
                    <a16:creationId xmlns:a16="http://schemas.microsoft.com/office/drawing/2014/main" id="{064E7BF1-D981-4653-A6D5-AC2FFCF73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78">
                <a:extLst>
                  <a:ext uri="{FF2B5EF4-FFF2-40B4-BE49-F238E27FC236}">
                    <a16:creationId xmlns:a16="http://schemas.microsoft.com/office/drawing/2014/main" id="{A0CF4711-4DCE-4069-AEEA-76B36B880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88">
                <a:extLst>
                  <a:ext uri="{FF2B5EF4-FFF2-40B4-BE49-F238E27FC236}">
                    <a16:creationId xmlns:a16="http://schemas.microsoft.com/office/drawing/2014/main" id="{DF2923B4-ADFD-4C98-BAD6-874B14AA7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03">
                <a:extLst>
                  <a:ext uri="{FF2B5EF4-FFF2-40B4-BE49-F238E27FC236}">
                    <a16:creationId xmlns:a16="http://schemas.microsoft.com/office/drawing/2014/main" id="{B336AFE6-ED21-43A4-94A4-F0783D27B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04">
                <a:extLst>
                  <a:ext uri="{FF2B5EF4-FFF2-40B4-BE49-F238E27FC236}">
                    <a16:creationId xmlns:a16="http://schemas.microsoft.com/office/drawing/2014/main" id="{092460E5-C38A-4CCE-9E85-84ACA3CF4D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2" name="AutoShape 25">
              <a:extLst>
                <a:ext uri="{FF2B5EF4-FFF2-40B4-BE49-F238E27FC236}">
                  <a16:creationId xmlns:a16="http://schemas.microsoft.com/office/drawing/2014/main" id="{B9E76C12-5F3E-49A3-AC4F-86125647CE9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055" y="1222093"/>
              <a:ext cx="158336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AutoShape 22">
              <a:extLst>
                <a:ext uri="{FF2B5EF4-FFF2-40B4-BE49-F238E27FC236}">
                  <a16:creationId xmlns:a16="http://schemas.microsoft.com/office/drawing/2014/main" id="{3D6E8DBE-1E21-47C9-B1D1-63C4D4E600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801" y="1205666"/>
              <a:ext cx="140067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4" name="Gruppieren 281">
              <a:extLst>
                <a:ext uri="{FF2B5EF4-FFF2-40B4-BE49-F238E27FC236}">
                  <a16:creationId xmlns:a16="http://schemas.microsoft.com/office/drawing/2014/main" id="{7018250A-7266-463B-A53F-7119EA759D48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5" name="Freeform 156">
                <a:extLst>
                  <a:ext uri="{FF2B5EF4-FFF2-40B4-BE49-F238E27FC236}">
                    <a16:creationId xmlns:a16="http://schemas.microsoft.com/office/drawing/2014/main" id="{E7E9C23C-C3D3-4C29-AFAE-0C42D80F81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B2DBA092-6B03-49AA-9514-222AA8A4E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 160">
                <a:extLst>
                  <a:ext uri="{FF2B5EF4-FFF2-40B4-BE49-F238E27FC236}">
                    <a16:creationId xmlns:a16="http://schemas.microsoft.com/office/drawing/2014/main" id="{64BD68C3-AAE9-46CC-BC72-FF451E2DF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 179">
                <a:extLst>
                  <a:ext uri="{FF2B5EF4-FFF2-40B4-BE49-F238E27FC236}">
                    <a16:creationId xmlns:a16="http://schemas.microsoft.com/office/drawing/2014/main" id="{CDE63BE9-C5F1-41C1-ABFF-A9B339469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 180">
                <a:extLst>
                  <a:ext uri="{FF2B5EF4-FFF2-40B4-BE49-F238E27FC236}">
                    <a16:creationId xmlns:a16="http://schemas.microsoft.com/office/drawing/2014/main" id="{07E86C85-3B81-4AC6-87D1-227B3CF2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 181">
                <a:extLst>
                  <a:ext uri="{FF2B5EF4-FFF2-40B4-BE49-F238E27FC236}">
                    <a16:creationId xmlns:a16="http://schemas.microsoft.com/office/drawing/2014/main" id="{DE3063F2-33A4-4935-8F4C-059C13A33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 182">
                <a:extLst>
                  <a:ext uri="{FF2B5EF4-FFF2-40B4-BE49-F238E27FC236}">
                    <a16:creationId xmlns:a16="http://schemas.microsoft.com/office/drawing/2014/main" id="{A5B55B00-41AF-48DE-8E3A-52D6FFA56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Freeform 183">
                <a:extLst>
                  <a:ext uri="{FF2B5EF4-FFF2-40B4-BE49-F238E27FC236}">
                    <a16:creationId xmlns:a16="http://schemas.microsoft.com/office/drawing/2014/main" id="{0293145D-FB4B-46FB-8769-6C2DEE39B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Freeform 184">
                <a:extLst>
                  <a:ext uri="{FF2B5EF4-FFF2-40B4-BE49-F238E27FC236}">
                    <a16:creationId xmlns:a16="http://schemas.microsoft.com/office/drawing/2014/main" id="{ACD0F01B-975B-4F59-BDD3-070CADBD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reeform 185">
                <a:extLst>
                  <a:ext uri="{FF2B5EF4-FFF2-40B4-BE49-F238E27FC236}">
                    <a16:creationId xmlns:a16="http://schemas.microsoft.com/office/drawing/2014/main" id="{CCA42C6F-6542-4E29-AA5E-3F5AC6FB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 186">
                <a:extLst>
                  <a:ext uri="{FF2B5EF4-FFF2-40B4-BE49-F238E27FC236}">
                    <a16:creationId xmlns:a16="http://schemas.microsoft.com/office/drawing/2014/main" id="{890AD385-199B-431E-B00A-9595F88B9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 187">
                <a:extLst>
                  <a:ext uri="{FF2B5EF4-FFF2-40B4-BE49-F238E27FC236}">
                    <a16:creationId xmlns:a16="http://schemas.microsoft.com/office/drawing/2014/main" id="{67ED288C-B8EF-4868-BAFD-D15966A51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 157">
                <a:extLst>
                  <a:ext uri="{FF2B5EF4-FFF2-40B4-BE49-F238E27FC236}">
                    <a16:creationId xmlns:a16="http://schemas.microsoft.com/office/drawing/2014/main" id="{85029E0E-3110-4830-99D0-3E835892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 158">
                <a:extLst>
                  <a:ext uri="{FF2B5EF4-FFF2-40B4-BE49-F238E27FC236}">
                    <a16:creationId xmlns:a16="http://schemas.microsoft.com/office/drawing/2014/main" id="{5CABA0B6-95B4-4A5F-90D8-0521F15C5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Freeform 161">
                <a:extLst>
                  <a:ext uri="{FF2B5EF4-FFF2-40B4-BE49-F238E27FC236}">
                    <a16:creationId xmlns:a16="http://schemas.microsoft.com/office/drawing/2014/main" id="{59D431B3-47CF-4B75-AFF2-13F79038F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Freeform 162">
                <a:extLst>
                  <a:ext uri="{FF2B5EF4-FFF2-40B4-BE49-F238E27FC236}">
                    <a16:creationId xmlns:a16="http://schemas.microsoft.com/office/drawing/2014/main" id="{4C0AEC29-C6B8-4EC3-8633-D47282E621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Freeform 163">
                <a:extLst>
                  <a:ext uri="{FF2B5EF4-FFF2-40B4-BE49-F238E27FC236}">
                    <a16:creationId xmlns:a16="http://schemas.microsoft.com/office/drawing/2014/main" id="{FCCF4F36-2071-4E97-A3B7-8FF2A9379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164">
                <a:extLst>
                  <a:ext uri="{FF2B5EF4-FFF2-40B4-BE49-F238E27FC236}">
                    <a16:creationId xmlns:a16="http://schemas.microsoft.com/office/drawing/2014/main" id="{CB85139B-30D0-4AAF-A657-2322FB3E8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Freeform 165">
                <a:extLst>
                  <a:ext uri="{FF2B5EF4-FFF2-40B4-BE49-F238E27FC236}">
                    <a16:creationId xmlns:a16="http://schemas.microsoft.com/office/drawing/2014/main" id="{D3577154-0696-4C01-9850-20C1EB30E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166">
                <a:extLst>
                  <a:ext uri="{FF2B5EF4-FFF2-40B4-BE49-F238E27FC236}">
                    <a16:creationId xmlns:a16="http://schemas.microsoft.com/office/drawing/2014/main" id="{57435781-50A9-4AF3-9BF9-767559D2B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Freeform 167">
                <a:extLst>
                  <a:ext uri="{FF2B5EF4-FFF2-40B4-BE49-F238E27FC236}">
                    <a16:creationId xmlns:a16="http://schemas.microsoft.com/office/drawing/2014/main" id="{110AC3EC-695F-4442-B18B-BE4EBCFFA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" name="Freeform 168">
                <a:extLst>
                  <a:ext uri="{FF2B5EF4-FFF2-40B4-BE49-F238E27FC236}">
                    <a16:creationId xmlns:a16="http://schemas.microsoft.com/office/drawing/2014/main" id="{F24199FE-6D4B-4910-8BCC-FD0840875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Freeform 169">
                <a:extLst>
                  <a:ext uri="{FF2B5EF4-FFF2-40B4-BE49-F238E27FC236}">
                    <a16:creationId xmlns:a16="http://schemas.microsoft.com/office/drawing/2014/main" id="{62C231D7-411A-4B68-8F07-9B6D0C8D2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" name="Freeform 170">
                <a:extLst>
                  <a:ext uri="{FF2B5EF4-FFF2-40B4-BE49-F238E27FC236}">
                    <a16:creationId xmlns:a16="http://schemas.microsoft.com/office/drawing/2014/main" id="{17071E42-CCED-4AE9-89BD-591317A95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Freeform 171">
                <a:extLst>
                  <a:ext uri="{FF2B5EF4-FFF2-40B4-BE49-F238E27FC236}">
                    <a16:creationId xmlns:a16="http://schemas.microsoft.com/office/drawing/2014/main" id="{45808D0B-9BAC-4609-842A-B56E4230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Freeform 172">
                <a:extLst>
                  <a:ext uri="{FF2B5EF4-FFF2-40B4-BE49-F238E27FC236}">
                    <a16:creationId xmlns:a16="http://schemas.microsoft.com/office/drawing/2014/main" id="{0FA0049E-3BD6-4302-A130-D37BB429D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Freeform 173">
                <a:extLst>
                  <a:ext uri="{FF2B5EF4-FFF2-40B4-BE49-F238E27FC236}">
                    <a16:creationId xmlns:a16="http://schemas.microsoft.com/office/drawing/2014/main" id="{FB327C50-85C7-4A1F-BE84-ED77A1781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 174">
                <a:extLst>
                  <a:ext uri="{FF2B5EF4-FFF2-40B4-BE49-F238E27FC236}">
                    <a16:creationId xmlns:a16="http://schemas.microsoft.com/office/drawing/2014/main" id="{C2D9DF86-A46A-46A4-BA45-8F1786AF2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Freeform 175">
                <a:extLst>
                  <a:ext uri="{FF2B5EF4-FFF2-40B4-BE49-F238E27FC236}">
                    <a16:creationId xmlns:a16="http://schemas.microsoft.com/office/drawing/2014/main" id="{7519CAAF-98E4-4EA4-96D7-EEC776345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Freeform 176">
                <a:extLst>
                  <a:ext uri="{FF2B5EF4-FFF2-40B4-BE49-F238E27FC236}">
                    <a16:creationId xmlns:a16="http://schemas.microsoft.com/office/drawing/2014/main" id="{EACF676D-2CFC-4B5D-866A-77901124D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 177">
                <a:extLst>
                  <a:ext uri="{FF2B5EF4-FFF2-40B4-BE49-F238E27FC236}">
                    <a16:creationId xmlns:a16="http://schemas.microsoft.com/office/drawing/2014/main" id="{78AB7954-13C1-4AD5-94B8-A127BABDF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178">
                <a:extLst>
                  <a:ext uri="{FF2B5EF4-FFF2-40B4-BE49-F238E27FC236}">
                    <a16:creationId xmlns:a16="http://schemas.microsoft.com/office/drawing/2014/main" id="{9F425B1D-10B4-4089-B59B-9CD517AC2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Freeform 188">
                <a:extLst>
                  <a:ext uri="{FF2B5EF4-FFF2-40B4-BE49-F238E27FC236}">
                    <a16:creationId xmlns:a16="http://schemas.microsoft.com/office/drawing/2014/main" id="{CF636395-7A24-4E3E-AFE4-53FA76133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 103">
                <a:extLst>
                  <a:ext uri="{FF2B5EF4-FFF2-40B4-BE49-F238E27FC236}">
                    <a16:creationId xmlns:a16="http://schemas.microsoft.com/office/drawing/2014/main" id="{515AABDF-5C0B-4F65-82ED-702F9A5CD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 104">
                <a:extLst>
                  <a:ext uri="{FF2B5EF4-FFF2-40B4-BE49-F238E27FC236}">
                    <a16:creationId xmlns:a16="http://schemas.microsoft.com/office/drawing/2014/main" id="{4CD3314C-E79A-4120-8F71-BB0F611EBAD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8470" name="ZoneTexte 143">
            <a:extLst>
              <a:ext uri="{FF2B5EF4-FFF2-40B4-BE49-F238E27FC236}">
                <a16:creationId xmlns:a16="http://schemas.microsoft.com/office/drawing/2014/main" id="{AE80074D-CD1A-447B-9AC6-ED578108E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2300" y="14890750"/>
            <a:ext cx="679926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fr-FR" b="1" dirty="0">
                <a:solidFill>
                  <a:schemeClr val="bg1"/>
                </a:solidFill>
              </a:rPr>
              <a:t>ARCHITECTURE</a:t>
            </a:r>
          </a:p>
          <a:p>
            <a:pPr algn="ctr" eaLnBrk="1" hangingPunct="1"/>
            <a:r>
              <a:rPr lang="en-US" altLang="fr-FR" b="1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E752365-F41D-4A57-86F2-DBA42B9D5726}"/>
              </a:ext>
            </a:extLst>
          </p:cNvPr>
          <p:cNvSpPr txBox="1"/>
          <p:nvPr/>
        </p:nvSpPr>
        <p:spPr>
          <a:xfrm>
            <a:off x="36920631" y="672350"/>
            <a:ext cx="5887894" cy="23978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491" b="1" dirty="0">
                <a:solidFill>
                  <a:schemeClr val="accent5"/>
                </a:solidFill>
                <a:latin typeface="+mn-lt"/>
              </a:rPr>
              <a:t>30 minutes to 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491" b="1" dirty="0">
                <a:solidFill>
                  <a:schemeClr val="accent5"/>
                </a:solidFill>
                <a:latin typeface="+mn-lt"/>
              </a:rPr>
              <a:t>90 minutes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79499C0-FF03-4704-BFD8-DDA603029421}"/>
              </a:ext>
            </a:extLst>
          </p:cNvPr>
          <p:cNvSpPr/>
          <p:nvPr/>
        </p:nvSpPr>
        <p:spPr>
          <a:xfrm>
            <a:off x="1362075" y="23863300"/>
            <a:ext cx="14158913" cy="51355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Agenda, deliverables and objectives to communicate in advance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Local team is in charge to secure stakeholders participation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All attendees read the inputs and materials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1709276" lvl="1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50" name="Freeform 7">
            <a:extLst>
              <a:ext uri="{FF2B5EF4-FFF2-40B4-BE49-F238E27FC236}">
                <a16:creationId xmlns:a16="http://schemas.microsoft.com/office/drawing/2014/main" id="{61F8A093-A5B7-4F2C-AAD8-FADFE8B5CCB7}"/>
              </a:ext>
            </a:extLst>
          </p:cNvPr>
          <p:cNvSpPr>
            <a:spLocks/>
          </p:cNvSpPr>
          <p:nvPr/>
        </p:nvSpPr>
        <p:spPr bwMode="gray">
          <a:xfrm rot="533563">
            <a:off x="29221113" y="13739813"/>
            <a:ext cx="2714625" cy="1477962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52" name="Rectangle : coins arrondis 151">
            <a:extLst>
              <a:ext uri="{FF2B5EF4-FFF2-40B4-BE49-F238E27FC236}">
                <a16:creationId xmlns:a16="http://schemas.microsoft.com/office/drawing/2014/main" id="{8363254F-7B74-458E-88FA-25B1D3F4A457}"/>
              </a:ext>
            </a:extLst>
          </p:cNvPr>
          <p:cNvSpPr/>
          <p:nvPr/>
        </p:nvSpPr>
        <p:spPr>
          <a:xfrm>
            <a:off x="32881882" y="10681352"/>
            <a:ext cx="8991600" cy="2112548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2A9635D8-5E3D-4397-A9C9-047789CADFFE}"/>
              </a:ext>
            </a:extLst>
          </p:cNvPr>
          <p:cNvSpPr txBox="1"/>
          <p:nvPr/>
        </p:nvSpPr>
        <p:spPr>
          <a:xfrm>
            <a:off x="33427982" y="10948288"/>
            <a:ext cx="9412288" cy="1820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Challenge of assumptions, options, solutions, deliverables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45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4" name="Rectangle : coins arrondis 153">
            <a:extLst>
              <a:ext uri="{FF2B5EF4-FFF2-40B4-BE49-F238E27FC236}">
                <a16:creationId xmlns:a16="http://schemas.microsoft.com/office/drawing/2014/main" id="{F3308C01-F576-4688-B011-CE0ED2ECD729}"/>
              </a:ext>
            </a:extLst>
          </p:cNvPr>
          <p:cNvSpPr/>
          <p:nvPr/>
        </p:nvSpPr>
        <p:spPr>
          <a:xfrm>
            <a:off x="32881882" y="13482996"/>
            <a:ext cx="8991600" cy="2112548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13A49E66-5EF5-4CE7-825F-52201F56E99A}"/>
              </a:ext>
            </a:extLst>
          </p:cNvPr>
          <p:cNvSpPr txBox="1"/>
          <p:nvPr/>
        </p:nvSpPr>
        <p:spPr>
          <a:xfrm>
            <a:off x="33196534" y="14188448"/>
            <a:ext cx="7111100" cy="66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Information Sharing</a:t>
            </a:r>
          </a:p>
        </p:txBody>
      </p:sp>
      <p:sp>
        <p:nvSpPr>
          <p:cNvPr id="156" name="Rectangle : coins arrondis 155">
            <a:extLst>
              <a:ext uri="{FF2B5EF4-FFF2-40B4-BE49-F238E27FC236}">
                <a16:creationId xmlns:a16="http://schemas.microsoft.com/office/drawing/2014/main" id="{2A71D36F-67C2-486D-954B-E4AD0B4303DA}"/>
              </a:ext>
            </a:extLst>
          </p:cNvPr>
          <p:cNvSpPr/>
          <p:nvPr/>
        </p:nvSpPr>
        <p:spPr>
          <a:xfrm>
            <a:off x="32822819" y="16136835"/>
            <a:ext cx="8991600" cy="2112548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02AD3AF9-7ECB-4D60-9A14-259757B3E214}"/>
              </a:ext>
            </a:extLst>
          </p:cNvPr>
          <p:cNvSpPr txBox="1"/>
          <p:nvPr/>
        </p:nvSpPr>
        <p:spPr>
          <a:xfrm>
            <a:off x="33137471" y="17004426"/>
            <a:ext cx="7111100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Collective learning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45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1" name="Groupe 341">
            <a:extLst>
              <a:ext uri="{FF2B5EF4-FFF2-40B4-BE49-F238E27FC236}">
                <a16:creationId xmlns:a16="http://schemas.microsoft.com/office/drawing/2014/main" id="{3A1C75A5-1CF0-499F-AFAC-C43490317782}"/>
              </a:ext>
            </a:extLst>
          </p:cNvPr>
          <p:cNvGrpSpPr>
            <a:grpSpLocks/>
          </p:cNvGrpSpPr>
          <p:nvPr/>
        </p:nvGrpSpPr>
        <p:grpSpPr bwMode="auto">
          <a:xfrm>
            <a:off x="20585113" y="26527011"/>
            <a:ext cx="3084513" cy="612775"/>
            <a:chOff x="4731355" y="1560443"/>
            <a:chExt cx="658703" cy="130867"/>
          </a:xfrm>
        </p:grpSpPr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D656433B-5194-4AAF-80AC-C45745D65EFE}"/>
                </a:ext>
              </a:extLst>
            </p:cNvPr>
            <p:cNvSpPr txBox="1"/>
            <p:nvPr/>
          </p:nvSpPr>
          <p:spPr>
            <a:xfrm>
              <a:off x="4748645" y="1560443"/>
              <a:ext cx="641413" cy="827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ARCHIMATE</a:t>
              </a: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08C065B2-B60E-4557-9E22-AECFE8F1CA52}"/>
                </a:ext>
              </a:extLst>
            </p:cNvPr>
            <p:cNvSpPr/>
            <p:nvPr/>
          </p:nvSpPr>
          <p:spPr>
            <a:xfrm>
              <a:off x="4731355" y="1565868"/>
              <a:ext cx="132893" cy="1254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Kit</a:t>
              </a:r>
            </a:p>
          </p:txBody>
        </p:sp>
      </p:grpSp>
      <p:sp>
        <p:nvSpPr>
          <p:cNvPr id="168" name="iCon 3">
            <a:extLst>
              <a:ext uri="{FF2B5EF4-FFF2-40B4-BE49-F238E27FC236}">
                <a16:creationId xmlns:a16="http://schemas.microsoft.com/office/drawing/2014/main" id="{8264AF14-8F90-4DD7-A612-FF89A5C383D7}"/>
              </a:ext>
            </a:extLst>
          </p:cNvPr>
          <p:cNvSpPr>
            <a:spLocks noEditPoints="1"/>
          </p:cNvSpPr>
          <p:nvPr/>
        </p:nvSpPr>
        <p:spPr bwMode="auto">
          <a:xfrm>
            <a:off x="23036213" y="26563523"/>
            <a:ext cx="695325" cy="612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6F5608A-D1AF-4E0F-95AD-2E011FD8D0F9}"/>
              </a:ext>
            </a:extLst>
          </p:cNvPr>
          <p:cNvSpPr/>
          <p:nvPr/>
        </p:nvSpPr>
        <p:spPr>
          <a:xfrm>
            <a:off x="4763" y="27826855"/>
            <a:ext cx="42803762" cy="2453120"/>
          </a:xfrm>
          <a:prstGeom prst="rect">
            <a:avLst/>
          </a:prstGeom>
          <a:solidFill>
            <a:srgbClr val="00C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91B7E53-D683-41D6-A9F2-F5FB034CA527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2EB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dirty="0"/>
          </a:p>
        </p:txBody>
      </p:sp>
      <p:pic>
        <p:nvPicPr>
          <p:cNvPr id="171" name="Image 170">
            <a:extLst>
              <a:ext uri="{FF2B5EF4-FFF2-40B4-BE49-F238E27FC236}">
                <a16:creationId xmlns:a16="http://schemas.microsoft.com/office/drawing/2014/main" id="{98761B7C-6365-49BC-9D7C-C85F7884C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" y="27891957"/>
            <a:ext cx="5392577" cy="2255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8A74C3-477A-48CB-AB0E-516CAF5F73C7}"/>
              </a:ext>
            </a:extLst>
          </p:cNvPr>
          <p:cNvSpPr/>
          <p:nvPr/>
        </p:nvSpPr>
        <p:spPr>
          <a:xfrm>
            <a:off x="7404112" y="28156317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ARCHITECTURE RITUALS</a:t>
            </a: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-2020.2 -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80717F-5011-4A87-81B7-EDBD863356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87260" y="29659827"/>
            <a:ext cx="1946584" cy="682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A45E3-2F00-48D1-BEEB-EB811695AF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63B2C7-FED1-46FF-B4BF-F5785DCDD50B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9f09b4db-7fdb-4a79-a1ce-e7e1d5ac2b17"/>
    <ds:schemaRef ds:uri="http://www.w3.org/XML/1998/namespace"/>
    <ds:schemaRef ds:uri="http://schemas.openxmlformats.org/package/2006/metadata/core-properties"/>
    <ds:schemaRef ds:uri="e2e26994-5e48-4994-8c16-0b6f61c4bc8a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5E638E2-9278-4426-A9EB-8196A7529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</Words>
  <Application>Microsoft Office PowerPoint</Application>
  <PresentationFormat>Personnalisé</PresentationFormat>
  <Paragraphs>28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3" baseType="lpstr">
      <vt:lpstr>Abadi</vt:lpstr>
      <vt:lpstr>Symbol</vt:lpstr>
      <vt:lpstr>Bebas Neue</vt:lpstr>
      <vt:lpstr>Calibri Light</vt:lpstr>
      <vt:lpstr>Wingdings</vt:lpstr>
      <vt:lpstr>Aharoni</vt:lpstr>
      <vt:lpstr>Arial</vt:lpstr>
      <vt:lpstr>Gotham Rounded Bold</vt:lpstr>
      <vt:lpstr>Calibri</vt:lpstr>
      <vt:lpstr>Segoe Print</vt:lpstr>
      <vt:lpstr>Thème Office</vt:lpstr>
      <vt:lpstr>PRESENTATIONLOAD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keywords>CONTINUOUS ARCHITECTURE</cp:keywords>
  <cp:lastModifiedBy>nicolas chevalier</cp:lastModifiedBy>
  <cp:revision>268</cp:revision>
  <dcterms:created xsi:type="dcterms:W3CDTF">2019-06-27T06:55:10Z</dcterms:created>
  <dcterms:modified xsi:type="dcterms:W3CDTF">2020-10-21T07:49:01Z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